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3" r:id="rId6"/>
    <p:sldId id="264" r:id="rId7"/>
    <p:sldId id="260" r:id="rId8"/>
    <p:sldId id="261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48"/>
  </p:normalViewPr>
  <p:slideViewPr>
    <p:cSldViewPr snapToGrid="0" snapToObjects="1">
      <p:cViewPr varScale="1">
        <p:scale>
          <a:sx n="117" d="100"/>
          <a:sy n="117" d="100"/>
        </p:scale>
        <p:origin x="36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2T08:53:01.3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38 35 24575,'85'0'0,"-59"0"0,55 0 0,-96 0 0,3 0 0,-11 0 0,14 0 0,-3 0 0,5 0 0,-1 0 0,2 0 0,0 0 0,1 0 0,-1 0 0,0 0 0,1 0 0,-1 0 0,1 2 0,-1-1 0,0 1 0,1-2 0,-1 0 0,0 0 0,1 0 0,1-2 0,4 1 0,4-1 0,1-1 0,1 3 0,0-6 0,2 6 0,-1-3 0,1 3 0,-2 0 0,0 0 0,-1 0 0,1 0 0,0 0 0,-1 0 0,1 0 0,0 0 0,-1 0 0,1 0 0,0 0 0,-3-2 0,-3 1 0,-7-1 0,1 2 0,-6 0 0,3 0 0,-4 0 0,1-3 0,-1 2 0,4-2 0,-3 3 0,6 0 0,-3-2 0,3 1 0,1-1 0,-1 2 0,0 0 0,1 0 0,-1 0 0,3-3 0,-2 3 0,2-3 0,-3 3 0,0 0 0,1 0 0,20 0 0,0 7 0,20 1 0,-5 7 0,-4-1 0,-1-2 0,-8 0 0,-1-5 0,-7 2 0,0-3 0,-6-3 0,0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2T08:53:06.94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349 101 24575,'-12'0'0,"-1"0"0,-7 0 0,2 0 0,-7 0 0,8 0 0,-3 3 0,7 1 0,-7 0 0,7 1 0,-3-4 0,3 4 0,1-1 0,-1-1 0,4 3 0,-3-6 0,6 3 0,-1-1 0,2-1 0,2 4 0,-2-4 0,1 4 0,-1-5 0,5 5 0,-5-4 0,7 1 0,1 1 0,3-2 0,5 1 0,-4 1 0,4-3 0,-4 3 0,5 0 0,-3-3 0,1 3 0,1 0 0,-1-2 0,2 1 0,1-2 0,-1 0 0,1 0 0,-4 0 0,3 0 0,-5 3 0,1-3 0,-2 3 0,0-3 0,-1 0 0,1 0 0,-1 0 0,1 0 0,0 0 0,-1 0 0,1 0 0,0 0 0,-3 2 0,-6 2 0,-1-1 0,-8 0 0,3-3 0,-4 0 0,4 0 0,-3 0 0,3 0 0,-4 0 0,0 0 0,1 0 0,-1 0 0,-2 0 0,2 0 0,-2 0 0,6 0 0,0 0 0,3 0 0,1 0 0,-1-3 0,3 0 0,0-2 0,3-1 0,0 0 0,3 3 0,0-2 0,3 2 0,-1 0 0,1-2 0,0 4 0,-1-1 0,1-1 0,0 3 0,-1-3 0,1 3 0,0-3 0,-1 3 0,1-3 0,0 1 0,-1 1 0,1-1 0,-3-1 0,2 3 0,-2-5 0,3 4 0,-3-4 0,2 4 0,-2-4 0,3 5 0,-1-3 0,-1 1 0,1 1 0,-7-2 0,-1 3 0,-4 0 0,-1 0 0,-1 0 0,0 0 0,-4 0 0,1 0 0,-1-2 0,1 1 0,2-4 0,-1 4 0,1-4 0,-2 4 0,2-4 0,2 4 0,2-1 0,3-1 0,0 0 0,3-3 0,3 3 0,0-2 0,3 5 0,-1-6 0,1 3 0,-1 0 0,1 1 0,0-1 0,-1 3 0,1-3 0,0 1 0,-1 1 0,1-2 0,0 1 0,2 1 0,-1-1 0,5-1 0,-3-1 0,7 1 0,-2-3 0,2 6 0,-4-6 0,1 5 0,-1-4 0,-2 4 0,-2-2 0,-2 1 0,0 1 0,-1-1 0,1 2 0,-5 0 0,-8 0 0,-3 0 0,-2 0 0,4 0 0,-1 0 0,-1 0 0,1 0 0,-3 0 0,3 0 0,-4 0 0,1 0 0,-1 0 0,4 0 0,-3 0 0,6 0 0,-3 0 0,3 0 0,1 0 0,1 2 0,2 1 0,2 3 0,0 0 0,2-3 0,2-1 0,1-2 0,1 3 0,3-2 0,0 1 0,7 1 0,1-2 0,4 5 0,-4-2 0,-1 2 0,0-2 0,-3 1 0,4-4 0,-5 2 0,-2-3 0,-2 2 0,-2-1 0,0 1 0,-6-2 0,-6 3 0,-1 0 0,-7 3 0,7-2 0,-8 1 0,5-1 0,-10 3 0,6-1 0,-5-2 0,2 2 0,-4-6 0,1 7 0,3-7 0,-3 3 0,6-3 0,-2 0 0,7 0 0,0 0 0,0 0 0,3 0 0,-3 0 0,4 0 0,-1 0 0,0 0 0,1-2 0,-1-1 0,-3-3 0,5 0 0,-4 0 0,5 1 0,-2-1 0,1 0 0,-1 3 0,5-2 0,-3 2 0,3-3 0,0 1 0,3 1 0,0 2 0,3 2 0,-1 0 0,1 0 0,3 0 0,0 0 0,4 0 0,-1 0 0,1 0 0,-1 0 0,1 0 0,-1 0 0,1 0 0,-1 0 0,1 0 0,3 0 0,1 3 0,-3 0 0,1 1 0,-5 1 0,-1-4 0,0 4 0,-4-2 0,1 1 0,0-2 0,-3 1 0,-1 0 0,-2 2 0,0 1 0,0 0 0,0-1 0,0 1 0,-2 0 0,-4-3 0,-1 2 0,-1-2 0,-1 3 0,2 0 0,-4 0 0,1 0 0,1-3 0,0 2 0,3-4 0,3 4 0,-2-4 0,2 4 0,2-5 0,5 3 0,3-3 0,1 0 0,-2 0 0,3 0 0,0 0 0,4 0 0,-1 0 0,1 0 0,-4 0 0,6 0 0,-4 0 0,5 0 0,-4 0 0,1 0 0,3 0 0,1 0 0,0 0 0,-1 0 0,-3 0 0,-1 0 0,1 0 0,-1 0 0,-2 0 0,-2 0 0,-2 0 0,0 0 0,-1 0 0,-2 0 0,0 0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F50D7-A21E-3A4B-BBD9-7C2B4D599F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3C7403-0159-C048-965E-BBA3E46C45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C8D69A-06C3-CC4A-A843-63C6762D27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63F34-EA36-164D-9EB6-63EE3CEA2F94}" type="datetimeFigureOut">
              <a:rPr lang="en-US" smtClean="0"/>
              <a:t>4/15/21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C51F52-78D9-354A-A1BC-6F595B035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798D62-8770-AF49-8B87-1CF5DEE85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3C7DB-0627-D24A-A3E3-A01DC726FE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9671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20080-257C-DF48-8FF9-8366122C7B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B45BEA1-6A2E-7A4B-8082-E9F565234D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941F06-1A16-1447-A958-2FD4273A72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63F34-EA36-164D-9EB6-63EE3CEA2F94}" type="datetimeFigureOut">
              <a:rPr lang="en-US" smtClean="0"/>
              <a:t>4/15/21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91979D-0E11-E143-95A3-073B2BC365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6D80FF-3A8C-8D49-BEAB-5472D666A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3C7DB-0627-D24A-A3E3-A01DC726FE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5540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C8ADB2B-8922-964A-9D7A-916BC51C429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49313C5-D8B8-1643-A1D0-6F1A1BA75C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63B792-1D9D-6D4C-A95F-5DAD917375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63F34-EA36-164D-9EB6-63EE3CEA2F94}" type="datetimeFigureOut">
              <a:rPr lang="en-US" smtClean="0"/>
              <a:t>4/15/21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5F1E45-E38F-7B48-A6B3-D73E159D28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1FDD47-DFA6-7949-9DB9-C8268CE6C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3C7DB-0627-D24A-A3E3-A01DC726FE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8781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D8AC91-6F13-A84E-8A96-715FE7807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E1A44E-D5D7-E843-B747-7C2E4572AC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179AB0-3B47-B143-A259-D27853B726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63F34-EA36-164D-9EB6-63EE3CEA2F94}" type="datetimeFigureOut">
              <a:rPr lang="en-US" smtClean="0"/>
              <a:t>4/15/21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D7021F-E690-0E41-A4B8-C5C9648EF9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705E7B-5AB8-A045-909C-ECB019B18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3C7DB-0627-D24A-A3E3-A01DC726FE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2951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55DFA-76A6-3042-9A05-F5279DE4FB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532D22-6B3E-F649-9F9C-1503485E07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67C4BC-C652-A341-A1D3-4AF7CA8E49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63F34-EA36-164D-9EB6-63EE3CEA2F94}" type="datetimeFigureOut">
              <a:rPr lang="en-US" smtClean="0"/>
              <a:t>4/15/21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A77642-5007-C343-9C37-635AA06726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62C828-2CF8-1241-A9CA-BE8241DF4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3C7DB-0627-D24A-A3E3-A01DC726FE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7334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48F205-5952-1D47-AC83-695CC4714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5E12A9-E923-6C4E-9C4C-0200DEFCDE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1E1605-7725-904A-97F3-6B7AC77774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EA5E8B-F5A7-7B4C-AC03-CE4A256FF9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63F34-EA36-164D-9EB6-63EE3CEA2F94}" type="datetimeFigureOut">
              <a:rPr lang="en-US" smtClean="0"/>
              <a:t>4/15/21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8A0964-2146-6B4E-9014-52952AD252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14A74F-B457-D442-B608-E58594570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3C7DB-0627-D24A-A3E3-A01DC726FE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89009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7208FB-9985-494A-B3BE-A61374552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FAFBC9-3630-DE45-8609-6966D806D0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F5FB96-616B-E442-83DC-E6454A30F2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EA8BC3-637D-EE4C-8555-F20FA213600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4B74D7C-4AF2-D44E-BCE4-E5AEA251DFA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50D596A-FE3D-C54B-8BFB-64EE554217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63F34-EA36-164D-9EB6-63EE3CEA2F94}" type="datetimeFigureOut">
              <a:rPr lang="en-US" smtClean="0"/>
              <a:t>4/15/21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1ACD60E-C1DD-CE4B-83F8-A10050353E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7E62CA-0E86-9B45-B60C-7CC9B7A221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3C7DB-0627-D24A-A3E3-A01DC726FE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8658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A6B3A-37CA-774B-AC7C-AE93E8AB7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4D282A4-88DE-E148-8342-A1FB48B6FF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63F34-EA36-164D-9EB6-63EE3CEA2F94}" type="datetimeFigureOut">
              <a:rPr lang="en-US" smtClean="0"/>
              <a:t>4/15/21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582FE2-9612-E14A-AE9B-C8C15F0AB0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72F1A7-776F-4547-A050-8C0C03F14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3C7DB-0627-D24A-A3E3-A01DC726FE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0648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98FF68A-A698-5A4A-86B1-3C3A98B3E5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63F34-EA36-164D-9EB6-63EE3CEA2F94}" type="datetimeFigureOut">
              <a:rPr lang="en-US" smtClean="0"/>
              <a:t>4/15/21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1585E42-EBA0-EC4E-B297-94651129C0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1914D5-E339-D54F-AAC3-3DE11E6C3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3C7DB-0627-D24A-A3E3-A01DC726FE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2445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34F86-6BAE-C440-988A-20FA3B89C1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A18381-09AD-2544-AEA3-9021A76FE0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F36946-7A66-9243-86C3-AA4746BEA1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FC1826-F7F9-634E-BD87-2C06CE51D2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63F34-EA36-164D-9EB6-63EE3CEA2F94}" type="datetimeFigureOut">
              <a:rPr lang="en-US" smtClean="0"/>
              <a:t>4/15/21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19A6D9-7081-C84D-A9DD-C6257ACAC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D9E4CA-8F3E-F743-AF2E-251F0A9CAB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3C7DB-0627-D24A-A3E3-A01DC726FE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5326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93A3BF-6D43-1B47-A304-1205FEBC99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D7EBD0D-A955-7447-B53E-D6F01415BE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FF330E-6332-5D4C-B772-2890CF9708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405E6F-4035-B24A-9A62-2D3ECE95BB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63F34-EA36-164D-9EB6-63EE3CEA2F94}" type="datetimeFigureOut">
              <a:rPr lang="en-US" smtClean="0"/>
              <a:t>4/15/21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29E0EA-0CFD-524C-A079-1B18270A22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1477BF-692C-D24E-AD39-D2D65481B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3C7DB-0627-D24A-A3E3-A01DC726FE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5566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A03F80-8443-8742-ADA3-A4E7492B5B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3A2868-7B81-844D-94BD-62395C1513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2A20C6-193F-C14D-83DF-1B9C331361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363F34-EA36-164D-9EB6-63EE3CEA2F94}" type="datetimeFigureOut">
              <a:rPr lang="en-US" smtClean="0"/>
              <a:t>4/15/21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E09F46-07F7-5D41-8B8F-A5F3D0E109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7B76EA-5607-4044-8687-88BE2407B8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83C7DB-0627-D24A-A3E3-A01DC726FE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544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.xml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://localhost:8888/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uemastery.com/courses/next-level-vue/mixins/" TargetMode="External"/><Relationship Id="rId2" Type="http://schemas.openxmlformats.org/officeDocument/2006/relationships/hyperlink" Target="https://vuejs.org/v2/guide/mixins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KirioXX/vue-toaster" TargetMode="External"/><Relationship Id="rId4" Type="http://schemas.openxmlformats.org/officeDocument/2006/relationships/hyperlink" Target="https://v3.vuejs.org/guide/composition-api-introduction.html#why-composition-api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A30BBA-0A72-2D4B-AF80-ACF1929E459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Vue </a:t>
            </a:r>
            <a:r>
              <a:rPr lang="en-US" dirty="0" err="1"/>
              <a:t>Mixins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8036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DE372A-3C53-B442-B912-3A0921D1BC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benefit of </a:t>
            </a:r>
            <a:r>
              <a:rPr lang="en-US" dirty="0" err="1"/>
              <a:t>VueJS</a:t>
            </a:r>
            <a:r>
              <a:rPr lang="en-US" dirty="0"/>
              <a:t>?</a:t>
            </a:r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7287B51A-F263-5E46-8F0A-3BBA69C41A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7375" y="1932750"/>
            <a:ext cx="9496426" cy="4244213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F76B81-3788-8B44-86D5-6EBCBBC4BF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Reusability</a:t>
            </a:r>
          </a:p>
          <a:p>
            <a:r>
              <a:rPr lang="en-GB" dirty="0"/>
              <a:t>Encapsulation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74047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5C467D-49A4-1A4A-BE2B-5AF2CAD1A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about functionality?</a:t>
            </a:r>
          </a:p>
        </p:txBody>
      </p:sp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C34B12A7-E72D-D74C-9285-36BB6E9D5B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1" y="2190750"/>
            <a:ext cx="3843336" cy="4529001"/>
          </a:xfrm>
          <a:prstGeom prst="rect">
            <a:avLst/>
          </a:prstGeom>
        </p:spPr>
      </p:pic>
      <p:pic>
        <p:nvPicPr>
          <p:cNvPr id="9" name="Picture 8" descr="A picture containing diagram&#10;&#10;Description automatically generated">
            <a:extLst>
              <a:ext uri="{FF2B5EF4-FFF2-40B4-BE49-F238E27FC236}">
                <a16:creationId xmlns:a16="http://schemas.microsoft.com/office/drawing/2014/main" id="{CEB7C829-A1E5-4443-9921-BA681F8F7F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1987" y="2450888"/>
            <a:ext cx="3248025" cy="4041987"/>
          </a:xfrm>
          <a:prstGeom prst="rect">
            <a:avLst/>
          </a:prstGeom>
        </p:spPr>
      </p:pic>
      <p:pic>
        <p:nvPicPr>
          <p:cNvPr id="11" name="Picture 10" descr="A picture containing text&#10;&#10;Description automatically generated">
            <a:extLst>
              <a:ext uri="{FF2B5EF4-FFF2-40B4-BE49-F238E27FC236}">
                <a16:creationId xmlns:a16="http://schemas.microsoft.com/office/drawing/2014/main" id="{D4F86058-2B62-BE48-91D5-5B4B640E24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7112" y="2190750"/>
            <a:ext cx="3816236" cy="42820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999B0D2-5204-4149-94F7-D3E967E31B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61834" y="1807369"/>
            <a:ext cx="2668332" cy="643519"/>
          </a:xfrm>
          <a:prstGeom prst="rect">
            <a:avLst/>
          </a:prstGeom>
          <a:ln>
            <a:solidFill>
              <a:schemeClr val="bg1"/>
            </a:solidFill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58ABAC96-9A81-7543-A7FE-9647EE208CAE}"/>
                  </a:ext>
                </a:extLst>
              </p14:cNvPr>
              <p14:cNvContentPartPr/>
              <p14:nvPr/>
            </p14:nvContentPartPr>
            <p14:xfrm>
              <a:off x="6047317" y="2367670"/>
              <a:ext cx="82800" cy="3492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58ABAC96-9A81-7543-A7FE-9647EE208CA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038677" y="2358670"/>
                <a:ext cx="100440" cy="5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0D539744-C1C8-4640-A4C7-90EE3D772B0A}"/>
                  </a:ext>
                </a:extLst>
              </p14:cNvPr>
              <p14:cNvContentPartPr/>
              <p14:nvPr/>
            </p14:nvContentPartPr>
            <p14:xfrm>
              <a:off x="5996917" y="2367670"/>
              <a:ext cx="174600" cy="7308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0D539744-C1C8-4640-A4C7-90EE3D772B0A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987917" y="2359030"/>
                <a:ext cx="192240" cy="90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29565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2D6015-65EA-174A-AEED-3B3280C8A3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Meet </a:t>
            </a:r>
            <a:r>
              <a:rPr lang="en-US" dirty="0" err="1"/>
              <a:t>Mixins</a:t>
            </a:r>
            <a:r>
              <a:rPr lang="en-US" dirty="0"/>
              <a:t>!</a:t>
            </a: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39E4CA01-A20B-854A-BEFF-139A617E15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89980" y="1690688"/>
            <a:ext cx="6012040" cy="4802187"/>
          </a:xfrm>
        </p:spPr>
      </p:pic>
      <p:pic>
        <p:nvPicPr>
          <p:cNvPr id="4" name="Picture 3" descr="A picture containing container, glass&#10;&#10;Description automatically generated">
            <a:extLst>
              <a:ext uri="{FF2B5EF4-FFF2-40B4-BE49-F238E27FC236}">
                <a16:creationId xmlns:a16="http://schemas.microsoft.com/office/drawing/2014/main" id="{624CEA01-C685-C744-B139-340920E981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349" y="2731469"/>
            <a:ext cx="2572456" cy="3761406"/>
          </a:xfrm>
          <a:prstGeom prst="rect">
            <a:avLst/>
          </a:prstGeom>
        </p:spPr>
      </p:pic>
      <p:pic>
        <p:nvPicPr>
          <p:cNvPr id="7" name="Picture 6" descr="A picture containing text, athletic game, glass&#10;&#10;Description automatically generated">
            <a:extLst>
              <a:ext uri="{FF2B5EF4-FFF2-40B4-BE49-F238E27FC236}">
                <a16:creationId xmlns:a16="http://schemas.microsoft.com/office/drawing/2014/main" id="{B16A75F4-0BFC-784F-92A1-769B0C7457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59195" y="2570553"/>
            <a:ext cx="2481968" cy="4083238"/>
          </a:xfrm>
          <a:prstGeom prst="rect">
            <a:avLst/>
          </a:prstGeom>
        </p:spPr>
      </p:pic>
      <p:pic>
        <p:nvPicPr>
          <p:cNvPr id="9" name="Picture 8" descr="A close-up of a sword&#10;&#10;Description automatically generated with medium confidence">
            <a:extLst>
              <a:ext uri="{FF2B5EF4-FFF2-40B4-BE49-F238E27FC236}">
                <a16:creationId xmlns:a16="http://schemas.microsoft.com/office/drawing/2014/main" id="{84F91B86-6924-8D40-9CE8-DC8619B916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1933" y="1806769"/>
            <a:ext cx="1777680" cy="107930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DB29BDC-A733-5145-B90C-08F932471F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62778" y="1690688"/>
            <a:ext cx="1795643" cy="879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968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CB0F74D8-33CC-CA4F-9DE2-2D55EFA9BD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0896" y="365125"/>
            <a:ext cx="7830192" cy="4467225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9AF3368-B713-F547-8F12-B7AA09B5F759}"/>
              </a:ext>
            </a:extLst>
          </p:cNvPr>
          <p:cNvSpPr txBox="1"/>
          <p:nvPr/>
        </p:nvSpPr>
        <p:spPr>
          <a:xfrm>
            <a:off x="790896" y="4832350"/>
            <a:ext cx="3152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Component import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C039D47-8BED-4A47-8B99-00DFB3CD84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3230" y="2710804"/>
            <a:ext cx="2580312" cy="377289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D8E4C67-B321-1849-8B14-E3DEDB28E9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731636">
            <a:off x="8708380" y="1437978"/>
            <a:ext cx="2157028" cy="1056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2042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1099897D-2489-924B-A837-79BBEE88A7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3412" y="519113"/>
            <a:ext cx="5867400" cy="35814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058927A-B784-AC4F-AE42-D20D93AB9078}"/>
              </a:ext>
            </a:extLst>
          </p:cNvPr>
          <p:cNvSpPr txBox="1"/>
          <p:nvPr/>
        </p:nvSpPr>
        <p:spPr>
          <a:xfrm>
            <a:off x="633412" y="4100513"/>
            <a:ext cx="2052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Global import</a:t>
            </a:r>
          </a:p>
        </p:txBody>
      </p:sp>
      <p:pic>
        <p:nvPicPr>
          <p:cNvPr id="3" name="Picture 2" descr="A picture containing text, athletic game, glass&#10;&#10;Description automatically generated">
            <a:extLst>
              <a:ext uri="{FF2B5EF4-FFF2-40B4-BE49-F238E27FC236}">
                <a16:creationId xmlns:a16="http://schemas.microsoft.com/office/drawing/2014/main" id="{5B5E4F1C-2465-8E4A-88B5-4EE6AE8A8D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4112" y="1874044"/>
            <a:ext cx="2706688" cy="44529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CD4A7AC-51CC-5547-B5DC-E4A2822266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4643" y="804466"/>
            <a:ext cx="2182813" cy="1069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8754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0B96A1-3915-A045-AFA5-66CF9E036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2285" y="2766218"/>
            <a:ext cx="5007430" cy="1325563"/>
          </a:xfrm>
        </p:spPr>
        <p:txBody>
          <a:bodyPr/>
          <a:lstStyle/>
          <a:p>
            <a:pPr algn="ctr"/>
            <a:r>
              <a:rPr lang="en-US" dirty="0">
                <a:hlinkClick r:id="rId2"/>
              </a:rPr>
              <a:t>Demo Time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96802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D8935B-17E0-594D-B423-9C4545412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to find more information?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9762D1-8CE2-CE4D-AD18-56098BA5F6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Documentation: </a:t>
            </a:r>
            <a:br>
              <a:rPr lang="en-US" dirty="0"/>
            </a:br>
            <a:r>
              <a:rPr lang="en-US" dirty="0">
                <a:hlinkClick r:id="rId2"/>
              </a:rPr>
              <a:t>https://vuejs.org/v2/guide/mixins.html</a:t>
            </a:r>
            <a:endParaRPr lang="en-US" dirty="0"/>
          </a:p>
          <a:p>
            <a:r>
              <a:rPr lang="en-US" dirty="0"/>
              <a:t>Vue Masters: </a:t>
            </a:r>
            <a:br>
              <a:rPr lang="en-US" dirty="0"/>
            </a:br>
            <a:r>
              <a:rPr lang="en-US" dirty="0">
                <a:hlinkClick r:id="rId3"/>
              </a:rPr>
              <a:t>https://www.vuemastery.com/courses/next-level-vue/mixins/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new kid on the block:</a:t>
            </a:r>
          </a:p>
          <a:p>
            <a:r>
              <a:rPr lang="en-US" dirty="0"/>
              <a:t>Composition API (Vue 3):</a:t>
            </a:r>
            <a:br>
              <a:rPr lang="en-US" dirty="0"/>
            </a:br>
            <a:r>
              <a:rPr lang="en-US" dirty="0">
                <a:hlinkClick r:id="rId4"/>
              </a:rPr>
              <a:t>https://v3.vuejs.org/guide/composition-api-introduction.html#why-composition-api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Demo Repo:</a:t>
            </a:r>
            <a:br>
              <a:rPr lang="en-US" dirty="0"/>
            </a:br>
            <a:r>
              <a:rPr lang="en-US" dirty="0">
                <a:hlinkClick r:id="rId5"/>
              </a:rPr>
              <a:t>https://github.com/KirioXX/vue-toaster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920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476</TotalTime>
  <Words>106</Words>
  <Application>Microsoft Macintosh PowerPoint</Application>
  <PresentationFormat>Widescreen</PresentationFormat>
  <Paragraphs>17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Vue Mixins</vt:lpstr>
      <vt:lpstr>What is the benefit of VueJS?</vt:lpstr>
      <vt:lpstr>What about functionality?</vt:lpstr>
      <vt:lpstr>Meet Mixins!</vt:lpstr>
      <vt:lpstr>PowerPoint Presentation</vt:lpstr>
      <vt:lpstr>PowerPoint Presentation</vt:lpstr>
      <vt:lpstr>Demo Time</vt:lpstr>
      <vt:lpstr>Where to find more information?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Vue Mixins</dc:title>
  <dc:creator>Ben Wunderlich</dc:creator>
  <cp:lastModifiedBy>Ben Wunderlich</cp:lastModifiedBy>
  <cp:revision>12</cp:revision>
  <dcterms:created xsi:type="dcterms:W3CDTF">2021-04-11T09:27:14Z</dcterms:created>
  <dcterms:modified xsi:type="dcterms:W3CDTF">2021-04-15T09:08:57Z</dcterms:modified>
</cp:coreProperties>
</file>